
<file path=[Content_Types].xml><?xml version="1.0" encoding="utf-8"?>
<Types xmlns="http://schemas.openxmlformats.org/package/2006/content-types">
  <Default Extension="rels" ContentType="application/vnd.openxmlformats-package.relationships+xml"/>
  <Override PartName="/ppt/slideLayouts/slideLayout1.xml" ContentType="application/vnd.openxmlformats-officedocument.presentationml.slideLayout+xml"/>
  <Default Extension="png" ContentType="image/png"/>
  <Default Extension="jpeg" ContentType="image/jpeg"/>
  <Default Extension="xml" ContentType="application/xml"/>
  <Override PartName="/ppt/slides/slide9.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8.xml" ContentType="application/vnd.openxmlformats-officedocument.presentationml.slideLayout+xml"/>
  <Override PartName="/ppt/slides/slide7.xml" ContentType="application/vnd.openxmlformats-officedocument.presentationml.slide+xml"/>
  <Override PartName="/ppt/theme/theme4.xml" ContentType="application/vnd.openxmlformats-officedocument.theme+xml"/>
  <Override PartName="/ppt/slideMasters/slideMaster3.xml" ContentType="application/vnd.openxmlformats-officedocument.presentationml.slideMaster+xml"/>
  <Override PartName="/ppt/slideLayouts/slideLayout6.xml" ContentType="application/vnd.openxmlformats-officedocument.presentationml.slideLayout+xml"/>
  <Override PartName="/ppt/slides/slide5.xml" ContentType="application/vnd.openxmlformats-officedocument.presentationml.slide+xml"/>
  <Override PartName="/ppt/theme/theme2.xml" ContentType="application/vnd.openxmlformats-officedocument.them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3.xml" ContentType="application/vnd.openxmlformats-officedocument.presentationml.slide+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Layouts/slideLayout2.xml" ContentType="application/vnd.openxmlformats-officedocument.presentationml.slideLayout+xml"/>
  <Override PartName="/ppt/slides/slide1.xml" ContentType="application/vnd.openxmlformats-officedocument.presentationml.slide+xml"/>
  <Override PartName="/ppt/slides/slide12.xml" ContentType="application/vnd.openxmlformats-officedocument.presentationml.slide+xml"/>
  <Default Extension="bin" ContentType="application/vnd.openxmlformats-officedocument.presentationml.printerSettings"/>
  <Override PartName="/ppt/slides/slide10.xml" ContentType="application/vnd.openxmlformats-officedocument.presentationml.slide+xml"/>
  <Override PartName="/ppt/viewProps.xml" ContentType="application/vnd.openxmlformats-officedocument.presentationml.viewProps+xml"/>
  <Override PartName="/ppt/slides/slide8.xml" ContentType="application/vnd.openxmlformats-officedocument.presentationml.slide+xml"/>
  <Override PartName="/ppt/presentation.xml" ContentType="application/vnd.openxmlformats-officedocument.presentationml.presentation.main+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s/slide6.xml" ContentType="application/vnd.openxmlformats-officedocument.presentationml.slide+xml"/>
  <Override PartName="/ppt/theme/theme3.xml" ContentType="application/vnd.openxmlformats-officedocument.theme+xml"/>
  <Override PartName="/ppt/notesMasters/notesMaster1.xml" ContentType="application/vnd.openxmlformats-officedocument.presentationml.notesMaster+xml"/>
  <Override PartName="/ppt/slideMasters/slideMaster2.xml" ContentType="application/vnd.openxmlformats-officedocument.presentationml.slideMaster+xml"/>
  <Override PartName="/ppt/slideLayouts/slideLayout5.xml" ContentType="application/vnd.openxmlformats-officedocument.presentationml.slideLayout+xml"/>
  <Override PartName="/ppt/slides/slide4.xml" ContentType="application/vnd.openxmlformats-officedocument.presentationml.slide+xml"/>
  <Default Extension="gif" ContentType="image/gif"/>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slideLayouts/slideLayout3.xml" ContentType="application/vnd.openxmlformats-officedocument.presentationml.slideLayout+xml"/>
  <Override PartName="/ppt/slides/slide2.xml" ContentType="application/vnd.openxmlformats-officedocument.presentationml.slide+xml"/>
  <Override PartName="/ppt/slides/slide1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8" r:id="rId1"/>
    <p:sldMasterId id="2147483674" r:id="rId2"/>
    <p:sldMasterId id="2147483660" r:id="rId3"/>
  </p:sldMasterIdLst>
  <p:notesMasterIdLst>
    <p:notesMasterId r:id="rId17"/>
  </p:notesMasterIdLst>
  <p:sldIdLst>
    <p:sldId id="274" r:id="rId4"/>
    <p:sldId id="264" r:id="rId5"/>
    <p:sldId id="258" r:id="rId6"/>
    <p:sldId id="275" r:id="rId7"/>
    <p:sldId id="260" r:id="rId8"/>
    <p:sldId id="267" r:id="rId9"/>
    <p:sldId id="271" r:id="rId10"/>
    <p:sldId id="266" r:id="rId11"/>
    <p:sldId id="272" r:id="rId12"/>
    <p:sldId id="273" r:id="rId13"/>
    <p:sldId id="262" r:id="rId14"/>
    <p:sldId id="259" r:id="rId15"/>
    <p:sldId id="263"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BDD4"/>
    <a:srgbClr val="333E44"/>
    <a:srgbClr val="2D2E2D"/>
    <a:srgbClr val="34A3B0"/>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1546" autoAdjust="0"/>
    <p:restoredTop sz="94660"/>
  </p:normalViewPr>
  <p:slideViewPr>
    <p:cSldViewPr snapToGrid="0" snapToObjects="1">
      <p:cViewPr>
        <p:scale>
          <a:sx n="150" d="100"/>
          <a:sy n="150" d="100"/>
        </p:scale>
        <p:origin x="-2760" y="-37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439940-6E55-7D46-93FE-5E263C47A9D4}" type="datetimeFigureOut">
              <a:rPr lang="en-US" smtClean="0"/>
              <a:pPr/>
              <a:t>3/14/16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DEF4FA-1219-DF4D-97BC-0F2BB6EE4A4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Slide">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64344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Bullet Left &amp; Image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505200" y="6356352"/>
            <a:ext cx="2133600" cy="365125"/>
          </a:xfrm>
          <a:prstGeom prst="rect">
            <a:avLst/>
          </a:prstGeom>
        </p:spPr>
        <p:txBody>
          <a:bodyPr/>
          <a:lstStyle/>
          <a:p>
            <a:fld id="{95FB27F1-C2FE-E646-9E41-8F3092BBAFAE}" type="slidenum">
              <a:rPr lang="en-US" smtClean="0"/>
              <a:pPr/>
              <a:t>‹#›</a:t>
            </a:fld>
            <a:endParaRPr lang="en-US" dirty="0"/>
          </a:p>
        </p:txBody>
      </p:sp>
      <p:sp>
        <p:nvSpPr>
          <p:cNvPr id="5" name="Content Placeholder 2"/>
          <p:cNvSpPr>
            <a:spLocks noGrp="1"/>
          </p:cNvSpPr>
          <p:nvPr>
            <p:ph sz="half" idx="1"/>
          </p:nvPr>
        </p:nvSpPr>
        <p:spPr>
          <a:xfrm>
            <a:off x="457200" y="1143002"/>
            <a:ext cx="2895600" cy="4939500"/>
          </a:xfrm>
        </p:spPr>
        <p:txBody>
          <a:bodyPr/>
          <a:lstStyle>
            <a:lvl1pPr>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p:txBody>
      </p:sp>
      <p:sp>
        <p:nvSpPr>
          <p:cNvPr id="6" name="Content Placeholder 3"/>
          <p:cNvSpPr>
            <a:spLocks noGrp="1"/>
          </p:cNvSpPr>
          <p:nvPr>
            <p:ph sz="half" idx="2" hasCustomPrompt="1"/>
          </p:nvPr>
        </p:nvSpPr>
        <p:spPr>
          <a:xfrm>
            <a:off x="3505200" y="1143002"/>
            <a:ext cx="5181600" cy="4939500"/>
          </a:xfrm>
        </p:spPr>
        <p:txBody>
          <a:bodyPr/>
          <a:lstStyle>
            <a:lvl1pPr>
              <a:buNone/>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Image / Chart / Table</a:t>
            </a:r>
            <a:endParaRPr lang="en-US" dirty="0"/>
          </a:p>
        </p:txBody>
      </p:sp>
      <p:sp>
        <p:nvSpPr>
          <p:cNvPr id="7" name="Title 1"/>
          <p:cNvSpPr>
            <a:spLocks noGrp="1"/>
          </p:cNvSpPr>
          <p:nvPr>
            <p:ph type="title"/>
          </p:nvPr>
        </p:nvSpPr>
        <p:spPr>
          <a:xfrm>
            <a:off x="457203" y="304800"/>
            <a:ext cx="5181597" cy="609600"/>
          </a:xfrm>
        </p:spPr>
        <p:txBody>
          <a:bodyPr/>
          <a:lstStyle>
            <a:lvl1pPr>
              <a:defRPr b="1"/>
            </a:lvl1pPr>
          </a:lstStyle>
          <a:p>
            <a:r>
              <a:rPr lang="en-US" smtClean="0"/>
              <a:t>Click to edit Master title style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8842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Image Left &amp; Text Right">
    <p:spTree>
      <p:nvGrpSpPr>
        <p:cNvPr id="1" name=""/>
        <p:cNvGrpSpPr/>
        <p:nvPr/>
      </p:nvGrpSpPr>
      <p:grpSpPr>
        <a:xfrm>
          <a:off x="0" y="0"/>
          <a:ext cx="0" cy="0"/>
          <a:chOff x="0" y="0"/>
          <a:chExt cx="0" cy="0"/>
        </a:xfrm>
      </p:grpSpPr>
      <p:sp>
        <p:nvSpPr>
          <p:cNvPr id="5" name="Title 1"/>
          <p:cNvSpPr>
            <a:spLocks noGrp="1"/>
          </p:cNvSpPr>
          <p:nvPr>
            <p:ph type="title"/>
          </p:nvPr>
        </p:nvSpPr>
        <p:spPr>
          <a:xfrm>
            <a:off x="457203" y="304800"/>
            <a:ext cx="5181598" cy="609600"/>
          </a:xfrm>
        </p:spPr>
        <p:txBody>
          <a:bodyPr/>
          <a:lstStyle>
            <a:lvl1pPr>
              <a:defRPr b="1"/>
            </a:lvl1pPr>
          </a:lstStyle>
          <a:p>
            <a:r>
              <a:rPr lang="en-US" smtClean="0"/>
              <a:t>Click to edit Master title style</a:t>
            </a:r>
            <a:endParaRPr lang="en-US" dirty="0"/>
          </a:p>
        </p:txBody>
      </p:sp>
      <p:sp>
        <p:nvSpPr>
          <p:cNvPr id="6" name="Content Placeholder 3"/>
          <p:cNvSpPr>
            <a:spLocks noGrp="1"/>
          </p:cNvSpPr>
          <p:nvPr>
            <p:ph sz="half" idx="2" hasCustomPrompt="1"/>
          </p:nvPr>
        </p:nvSpPr>
        <p:spPr>
          <a:xfrm>
            <a:off x="457200" y="1143002"/>
            <a:ext cx="5181600" cy="4924313"/>
          </a:xfrm>
        </p:spPr>
        <p:txBody>
          <a:bodyPr/>
          <a:lstStyle>
            <a:lvl1pPr>
              <a:buNone/>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Image / Chart / Table</a:t>
            </a:r>
            <a:endParaRPr lang="en-US" dirty="0"/>
          </a:p>
        </p:txBody>
      </p:sp>
      <p:sp>
        <p:nvSpPr>
          <p:cNvPr id="7" name="Text Placeholder 2"/>
          <p:cNvSpPr>
            <a:spLocks noGrp="1"/>
          </p:cNvSpPr>
          <p:nvPr>
            <p:ph type="body" idx="1" hasCustomPrompt="1"/>
          </p:nvPr>
        </p:nvSpPr>
        <p:spPr>
          <a:xfrm>
            <a:off x="5791200" y="1143002"/>
            <a:ext cx="2895600" cy="4924313"/>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Text, i.e. description of image / chart / table</a:t>
            </a:r>
          </a:p>
        </p:txBody>
      </p:sp>
      <p:sp>
        <p:nvSpPr>
          <p:cNvPr id="10" name="Slide Number Placeholder 5"/>
          <p:cNvSpPr>
            <a:spLocks noGrp="1"/>
          </p:cNvSpPr>
          <p:nvPr>
            <p:ph type="sldNum" sz="quarter" idx="4"/>
          </p:nvPr>
        </p:nvSpPr>
        <p:spPr>
          <a:xfrm>
            <a:off x="3505200" y="6356352"/>
            <a:ext cx="2133600" cy="365125"/>
          </a:xfrm>
          <a:prstGeom prst="rect">
            <a:avLst/>
          </a:prstGeom>
        </p:spPr>
        <p:txBody>
          <a:bodyPr vert="horz" lIns="91440" tIns="45720" rIns="91440" bIns="45720" rtlCol="0" anchor="b"/>
          <a:lstStyle>
            <a:lvl1pPr algn="ctr">
              <a:defRPr sz="900">
                <a:solidFill>
                  <a:schemeClr val="bg1">
                    <a:lumMod val="75000"/>
                  </a:schemeClr>
                </a:solidFill>
              </a:defRPr>
            </a:lvl1pPr>
          </a:lstStyle>
          <a:p>
            <a:fld id="{95FB27F1-C2FE-E646-9E41-8F3092BBAFAE}" type="slidenum">
              <a:rPr lang="en-US" smtClean="0"/>
              <a:pPr/>
              <a:t>‹#›</a:t>
            </a:fld>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19647979"/>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4" name="Picture 13" descr="OSSDN Links_info box 01-HD.jpg"/>
          <p:cNvPicPr>
            <a:picLocks noChangeAspect="1"/>
          </p:cNvPicPr>
          <p:nvPr userDrawn="1"/>
        </p:nvPicPr>
        <p:blipFill>
          <a:blip r:embed="rId2"/>
          <a:stretch>
            <a:fillRect/>
          </a:stretch>
        </p:blipFill>
        <p:spPr>
          <a:xfrm>
            <a:off x="0" y="3"/>
            <a:ext cx="9144000" cy="5143500"/>
          </a:xfrm>
          <a:prstGeom prst="rect">
            <a:avLst/>
          </a:prstGeom>
        </p:spPr>
      </p:pic>
      <p:pic>
        <p:nvPicPr>
          <p:cNvPr id="9" name="Picture 8" descr="OS-SDN-Logo-Web-Large.png"/>
          <p:cNvPicPr>
            <a:picLocks noChangeAspect="1"/>
          </p:cNvPicPr>
          <p:nvPr userDrawn="1"/>
        </p:nvPicPr>
        <p:blipFill>
          <a:blip r:embed="rId3"/>
          <a:stretch>
            <a:fillRect/>
          </a:stretch>
        </p:blipFill>
        <p:spPr>
          <a:xfrm>
            <a:off x="5428295" y="3"/>
            <a:ext cx="3715705" cy="1075264"/>
          </a:xfrm>
          <a:prstGeom prst="rect">
            <a:avLst/>
          </a:prstGeom>
        </p:spPr>
      </p:pic>
      <p:sp>
        <p:nvSpPr>
          <p:cNvPr id="11" name="Rectangle 10"/>
          <p:cNvSpPr/>
          <p:nvPr userDrawn="1"/>
        </p:nvSpPr>
        <p:spPr>
          <a:xfrm>
            <a:off x="0" y="3835399"/>
            <a:ext cx="9144000" cy="3033889"/>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a:spLocks noGrp="1"/>
          </p:cNvSpPr>
          <p:nvPr>
            <p:ph type="title" hasCustomPrompt="1"/>
          </p:nvPr>
        </p:nvSpPr>
        <p:spPr>
          <a:xfrm>
            <a:off x="457200" y="4789667"/>
            <a:ext cx="8229600" cy="598487"/>
          </a:xfrm>
          <a:prstGeom prst="rect">
            <a:avLst/>
          </a:prstGeom>
        </p:spPr>
        <p:txBody>
          <a:bodyPr anchor="b">
            <a:normAutofit/>
          </a:bodyPr>
          <a:lstStyle>
            <a:lvl1pPr algn="ctr">
              <a:defRPr sz="2800" b="0" i="0" cap="none">
                <a:solidFill>
                  <a:schemeClr val="bg1"/>
                </a:solidFill>
                <a:latin typeface="Arial"/>
                <a:cs typeface="Arial"/>
              </a:defRPr>
            </a:lvl1pPr>
          </a:lstStyle>
          <a:p>
            <a:r>
              <a:rPr lang="en-US" dirty="0" smtClean="0"/>
              <a:t>Section Title</a:t>
            </a:r>
            <a:endParaRPr lang="en-US" dirty="0"/>
          </a:p>
        </p:txBody>
      </p:sp>
      <p:sp>
        <p:nvSpPr>
          <p:cNvPr id="13" name="Text Placeholder 2"/>
          <p:cNvSpPr>
            <a:spLocks noGrp="1"/>
          </p:cNvSpPr>
          <p:nvPr>
            <p:ph type="body" idx="1" hasCustomPrompt="1"/>
          </p:nvPr>
        </p:nvSpPr>
        <p:spPr>
          <a:xfrm>
            <a:off x="457200" y="5396887"/>
            <a:ext cx="8229600" cy="455612"/>
          </a:xfrm>
          <a:prstGeom prst="rect">
            <a:avLst/>
          </a:prstGeom>
        </p:spPr>
        <p:txBody>
          <a:bodyPr anchor="t">
            <a:normAutofit/>
          </a:bodyPr>
          <a:lstStyle>
            <a:lvl1pPr marL="0" indent="0" algn="ctr">
              <a:buNone/>
              <a:defRPr sz="16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17231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SDN Links &amp; Resources_info box 02-HD.jpg"/>
          <p:cNvPicPr>
            <a:picLocks noChangeAspect="1"/>
          </p:cNvPicPr>
          <p:nvPr userDrawn="1"/>
        </p:nvPicPr>
        <p:blipFill>
          <a:blip r:embed="rId2"/>
          <a:stretch>
            <a:fillRect/>
          </a:stretch>
        </p:blipFill>
        <p:spPr>
          <a:xfrm>
            <a:off x="0" y="0"/>
            <a:ext cx="9144000" cy="5143500"/>
          </a:xfrm>
          <a:prstGeom prst="rect">
            <a:avLst/>
          </a:prstGeom>
        </p:spPr>
      </p:pic>
      <p:pic>
        <p:nvPicPr>
          <p:cNvPr id="7" name="Picture 6" descr="OS-SDN-Logo-Web-Large.png"/>
          <p:cNvPicPr>
            <a:picLocks noChangeAspect="1"/>
          </p:cNvPicPr>
          <p:nvPr userDrawn="1"/>
        </p:nvPicPr>
        <p:blipFill>
          <a:blip r:embed="rId3"/>
          <a:stretch>
            <a:fillRect/>
          </a:stretch>
        </p:blipFill>
        <p:spPr>
          <a:xfrm>
            <a:off x="5428295" y="3"/>
            <a:ext cx="3715705" cy="1075264"/>
          </a:xfrm>
          <a:prstGeom prst="rect">
            <a:avLst/>
          </a:prstGeom>
        </p:spPr>
      </p:pic>
      <p:sp>
        <p:nvSpPr>
          <p:cNvPr id="8" name="Rectangle 7"/>
          <p:cNvSpPr/>
          <p:nvPr userDrawn="1"/>
        </p:nvSpPr>
        <p:spPr>
          <a:xfrm>
            <a:off x="0" y="3835399"/>
            <a:ext cx="9144000" cy="3033889"/>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4789667"/>
            <a:ext cx="8229600" cy="598487"/>
          </a:xfrm>
          <a:prstGeom prst="rect">
            <a:avLst/>
          </a:prstGeom>
        </p:spPr>
        <p:txBody>
          <a:bodyPr anchor="b">
            <a:normAutofit/>
          </a:bodyPr>
          <a:lstStyle>
            <a:lvl1pPr algn="ctr">
              <a:defRPr sz="2800" b="0" i="0" cap="none">
                <a:solidFill>
                  <a:schemeClr val="bg1"/>
                </a:solidFill>
                <a:latin typeface="Arial"/>
                <a:cs typeface="Arial"/>
              </a:defRPr>
            </a:lvl1pPr>
          </a:lstStyle>
          <a:p>
            <a:r>
              <a:rPr lang="en-US" dirty="0" smtClean="0"/>
              <a:t>Section Title</a:t>
            </a:r>
            <a:endParaRPr lang="en-US" dirty="0"/>
          </a:p>
        </p:txBody>
      </p:sp>
      <p:sp>
        <p:nvSpPr>
          <p:cNvPr id="10" name="Text Placeholder 2"/>
          <p:cNvSpPr>
            <a:spLocks noGrp="1"/>
          </p:cNvSpPr>
          <p:nvPr>
            <p:ph type="body" idx="1" hasCustomPrompt="1"/>
          </p:nvPr>
        </p:nvSpPr>
        <p:spPr>
          <a:xfrm>
            <a:off x="457200" y="5396887"/>
            <a:ext cx="8229600" cy="455612"/>
          </a:xfrm>
          <a:prstGeom prst="rect">
            <a:avLst/>
          </a:prstGeom>
        </p:spPr>
        <p:txBody>
          <a:bodyPr anchor="t">
            <a:normAutofit/>
          </a:bodyPr>
          <a:lstStyle>
            <a:lvl1pPr marL="0" indent="0" algn="ctr">
              <a:buNone/>
              <a:defRPr sz="16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17231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5_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3" name="Picture 12" descr="FAQ Landing Page-HD.jpg"/>
          <p:cNvPicPr>
            <a:picLocks noChangeAspect="1"/>
          </p:cNvPicPr>
          <p:nvPr userDrawn="1"/>
        </p:nvPicPr>
        <p:blipFill>
          <a:blip r:embed="rId2"/>
          <a:stretch>
            <a:fillRect/>
          </a:stretch>
        </p:blipFill>
        <p:spPr>
          <a:xfrm>
            <a:off x="0" y="-107950"/>
            <a:ext cx="9144000" cy="5143500"/>
          </a:xfrm>
          <a:prstGeom prst="rect">
            <a:avLst/>
          </a:prstGeom>
        </p:spPr>
      </p:pic>
      <p:pic>
        <p:nvPicPr>
          <p:cNvPr id="8" name="Picture 7" descr="OS-SDN-Logo-Web-Large.png"/>
          <p:cNvPicPr>
            <a:picLocks noChangeAspect="1"/>
          </p:cNvPicPr>
          <p:nvPr userDrawn="1"/>
        </p:nvPicPr>
        <p:blipFill>
          <a:blip r:embed="rId3"/>
          <a:stretch>
            <a:fillRect/>
          </a:stretch>
        </p:blipFill>
        <p:spPr>
          <a:xfrm>
            <a:off x="5428295" y="3"/>
            <a:ext cx="3715705" cy="1075264"/>
          </a:xfrm>
          <a:prstGeom prst="rect">
            <a:avLst/>
          </a:prstGeom>
        </p:spPr>
      </p:pic>
      <p:sp>
        <p:nvSpPr>
          <p:cNvPr id="10" name="Rectangle 9"/>
          <p:cNvSpPr/>
          <p:nvPr userDrawn="1"/>
        </p:nvSpPr>
        <p:spPr>
          <a:xfrm>
            <a:off x="0" y="3835399"/>
            <a:ext cx="9144000" cy="3033889"/>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457200" y="4789667"/>
            <a:ext cx="8229600" cy="598487"/>
          </a:xfrm>
          <a:prstGeom prst="rect">
            <a:avLst/>
          </a:prstGeom>
        </p:spPr>
        <p:txBody>
          <a:bodyPr anchor="b">
            <a:normAutofit/>
          </a:bodyPr>
          <a:lstStyle>
            <a:lvl1pPr algn="ctr">
              <a:defRPr sz="2800" b="0" i="0" cap="none">
                <a:solidFill>
                  <a:schemeClr val="bg1"/>
                </a:solidFill>
                <a:latin typeface="Arial"/>
                <a:cs typeface="Arial"/>
              </a:defRPr>
            </a:lvl1pPr>
          </a:lstStyle>
          <a:p>
            <a:r>
              <a:rPr lang="en-US" dirty="0" smtClean="0"/>
              <a:t>Section Title</a:t>
            </a:r>
            <a:endParaRPr lang="en-US" dirty="0"/>
          </a:p>
        </p:txBody>
      </p:sp>
      <p:sp>
        <p:nvSpPr>
          <p:cNvPr id="12" name="Text Placeholder 2"/>
          <p:cNvSpPr>
            <a:spLocks noGrp="1"/>
          </p:cNvSpPr>
          <p:nvPr>
            <p:ph type="body" idx="1" hasCustomPrompt="1"/>
          </p:nvPr>
        </p:nvSpPr>
        <p:spPr>
          <a:xfrm>
            <a:off x="457200" y="5396887"/>
            <a:ext cx="8229600" cy="455612"/>
          </a:xfrm>
          <a:prstGeom prst="rect">
            <a:avLst/>
          </a:prstGeom>
        </p:spPr>
        <p:txBody>
          <a:bodyPr anchor="t">
            <a:normAutofit/>
          </a:bodyPr>
          <a:lstStyle>
            <a:lvl1pPr marL="0" indent="0" algn="ctr">
              <a:buNone/>
              <a:defRPr sz="16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17231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6_Section Header">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14" name="Picture 13" descr="iStock_000044385306_XXXLarge-HD.jpg"/>
          <p:cNvPicPr>
            <a:picLocks noChangeAspect="1"/>
          </p:cNvPicPr>
          <p:nvPr userDrawn="1"/>
        </p:nvPicPr>
        <p:blipFill>
          <a:blip r:embed="rId2"/>
          <a:stretch>
            <a:fillRect/>
          </a:stretch>
        </p:blipFill>
        <p:spPr>
          <a:xfrm>
            <a:off x="0" y="0"/>
            <a:ext cx="9144000" cy="5143500"/>
          </a:xfrm>
          <a:prstGeom prst="rect">
            <a:avLst/>
          </a:prstGeom>
        </p:spPr>
      </p:pic>
      <p:pic>
        <p:nvPicPr>
          <p:cNvPr id="10" name="Picture 9" descr="OS-SDN-Logo-Web-Large.png"/>
          <p:cNvPicPr>
            <a:picLocks noChangeAspect="1"/>
          </p:cNvPicPr>
          <p:nvPr userDrawn="1"/>
        </p:nvPicPr>
        <p:blipFill>
          <a:blip r:embed="rId3"/>
          <a:stretch>
            <a:fillRect/>
          </a:stretch>
        </p:blipFill>
        <p:spPr>
          <a:xfrm>
            <a:off x="5428295" y="3"/>
            <a:ext cx="3715705" cy="1075264"/>
          </a:xfrm>
          <a:prstGeom prst="rect">
            <a:avLst/>
          </a:prstGeom>
        </p:spPr>
      </p:pic>
      <p:sp>
        <p:nvSpPr>
          <p:cNvPr id="11" name="Rectangle 10"/>
          <p:cNvSpPr/>
          <p:nvPr userDrawn="1"/>
        </p:nvSpPr>
        <p:spPr>
          <a:xfrm>
            <a:off x="0" y="3835399"/>
            <a:ext cx="9144000" cy="3033889"/>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a:spLocks noGrp="1"/>
          </p:cNvSpPr>
          <p:nvPr>
            <p:ph type="title" hasCustomPrompt="1"/>
          </p:nvPr>
        </p:nvSpPr>
        <p:spPr>
          <a:xfrm>
            <a:off x="457200" y="4789667"/>
            <a:ext cx="8229600" cy="598487"/>
          </a:xfrm>
          <a:prstGeom prst="rect">
            <a:avLst/>
          </a:prstGeom>
        </p:spPr>
        <p:txBody>
          <a:bodyPr anchor="b">
            <a:normAutofit/>
          </a:bodyPr>
          <a:lstStyle>
            <a:lvl1pPr algn="ctr">
              <a:defRPr sz="2800" b="0" i="0" cap="none">
                <a:solidFill>
                  <a:schemeClr val="bg1"/>
                </a:solidFill>
                <a:latin typeface="Arial"/>
                <a:cs typeface="Arial"/>
              </a:defRPr>
            </a:lvl1pPr>
          </a:lstStyle>
          <a:p>
            <a:r>
              <a:rPr lang="en-US" dirty="0" smtClean="0"/>
              <a:t>Section Title</a:t>
            </a:r>
            <a:endParaRPr lang="en-US" dirty="0"/>
          </a:p>
        </p:txBody>
      </p:sp>
      <p:sp>
        <p:nvSpPr>
          <p:cNvPr id="13" name="Text Placeholder 2"/>
          <p:cNvSpPr>
            <a:spLocks noGrp="1"/>
          </p:cNvSpPr>
          <p:nvPr>
            <p:ph type="body" idx="1" hasCustomPrompt="1"/>
          </p:nvPr>
        </p:nvSpPr>
        <p:spPr>
          <a:xfrm>
            <a:off x="457200" y="5396887"/>
            <a:ext cx="8229600" cy="455612"/>
          </a:xfrm>
          <a:prstGeom prst="rect">
            <a:avLst/>
          </a:prstGeom>
        </p:spPr>
        <p:txBody>
          <a:bodyPr anchor="t">
            <a:normAutofit/>
          </a:bodyPr>
          <a:lstStyle>
            <a:lvl1pPr marL="0" indent="0" algn="ctr">
              <a:buNone/>
              <a:defRPr sz="16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172314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7_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3" name="Picture 12" descr="iStock_000049735890_Full-cropped-HD.jpg"/>
          <p:cNvPicPr>
            <a:picLocks noChangeAspect="1"/>
          </p:cNvPicPr>
          <p:nvPr userDrawn="1"/>
        </p:nvPicPr>
        <p:blipFill>
          <a:blip r:embed="rId2"/>
          <a:stretch>
            <a:fillRect/>
          </a:stretch>
        </p:blipFill>
        <p:spPr>
          <a:xfrm>
            <a:off x="0" y="3"/>
            <a:ext cx="9144000" cy="5143500"/>
          </a:xfrm>
          <a:prstGeom prst="rect">
            <a:avLst/>
          </a:prstGeom>
        </p:spPr>
      </p:pic>
      <p:pic>
        <p:nvPicPr>
          <p:cNvPr id="8" name="Picture 7" descr="OS-SDN-Logo-Web-Large.png"/>
          <p:cNvPicPr>
            <a:picLocks noChangeAspect="1"/>
          </p:cNvPicPr>
          <p:nvPr userDrawn="1"/>
        </p:nvPicPr>
        <p:blipFill>
          <a:blip r:embed="rId3"/>
          <a:stretch>
            <a:fillRect/>
          </a:stretch>
        </p:blipFill>
        <p:spPr>
          <a:xfrm>
            <a:off x="5428295" y="3"/>
            <a:ext cx="3715705" cy="1075264"/>
          </a:xfrm>
          <a:prstGeom prst="rect">
            <a:avLst/>
          </a:prstGeom>
        </p:spPr>
      </p:pic>
      <p:sp>
        <p:nvSpPr>
          <p:cNvPr id="10" name="Rectangle 9"/>
          <p:cNvSpPr/>
          <p:nvPr userDrawn="1"/>
        </p:nvSpPr>
        <p:spPr>
          <a:xfrm>
            <a:off x="0" y="3835399"/>
            <a:ext cx="9144000" cy="3033889"/>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457200" y="4789667"/>
            <a:ext cx="8229600" cy="598487"/>
          </a:xfrm>
          <a:prstGeom prst="rect">
            <a:avLst/>
          </a:prstGeom>
        </p:spPr>
        <p:txBody>
          <a:bodyPr anchor="b">
            <a:normAutofit/>
          </a:bodyPr>
          <a:lstStyle>
            <a:lvl1pPr algn="ctr">
              <a:defRPr sz="2800" b="0" i="0" cap="none">
                <a:solidFill>
                  <a:schemeClr val="bg1"/>
                </a:solidFill>
                <a:latin typeface="Arial"/>
                <a:cs typeface="Arial"/>
              </a:defRPr>
            </a:lvl1pPr>
          </a:lstStyle>
          <a:p>
            <a:r>
              <a:rPr lang="en-US" dirty="0" smtClean="0"/>
              <a:t>Section Title</a:t>
            </a:r>
            <a:endParaRPr lang="en-US" dirty="0"/>
          </a:p>
        </p:txBody>
      </p:sp>
      <p:sp>
        <p:nvSpPr>
          <p:cNvPr id="12" name="Text Placeholder 2"/>
          <p:cNvSpPr>
            <a:spLocks noGrp="1"/>
          </p:cNvSpPr>
          <p:nvPr>
            <p:ph type="body" idx="1" hasCustomPrompt="1"/>
          </p:nvPr>
        </p:nvSpPr>
        <p:spPr>
          <a:xfrm>
            <a:off x="457200" y="5396887"/>
            <a:ext cx="8229600" cy="455612"/>
          </a:xfrm>
          <a:prstGeom prst="rect">
            <a:avLst/>
          </a:prstGeom>
        </p:spPr>
        <p:txBody>
          <a:bodyPr anchor="t">
            <a:normAutofit/>
          </a:bodyPr>
          <a:lstStyle>
            <a:lvl1pPr marL="0" indent="0" algn="ctr">
              <a:buNone/>
              <a:defRPr sz="16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172314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 Column Bullet">
    <p:spTree>
      <p:nvGrpSpPr>
        <p:cNvPr id="1" name=""/>
        <p:cNvGrpSpPr/>
        <p:nvPr/>
      </p:nvGrpSpPr>
      <p:grpSpPr>
        <a:xfrm>
          <a:off x="0" y="0"/>
          <a:ext cx="0" cy="0"/>
          <a:chOff x="0" y="0"/>
          <a:chExt cx="0" cy="0"/>
        </a:xfrm>
      </p:grpSpPr>
      <p:sp>
        <p:nvSpPr>
          <p:cNvPr id="2" name="Title 1"/>
          <p:cNvSpPr>
            <a:spLocks noGrp="1"/>
          </p:cNvSpPr>
          <p:nvPr>
            <p:ph type="title"/>
          </p:nvPr>
        </p:nvSpPr>
        <p:spPr>
          <a:xfrm>
            <a:off x="457203" y="304800"/>
            <a:ext cx="5181597" cy="609600"/>
          </a:xfrm>
        </p:spPr>
        <p:txBody>
          <a:bodyPr/>
          <a:lstStyle>
            <a:lvl1pPr>
              <a:defRPr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a:xfrm>
            <a:off x="3505200" y="6356352"/>
            <a:ext cx="2133600" cy="365125"/>
          </a:xfrm>
          <a:prstGeom prst="rect">
            <a:avLst/>
          </a:prstGeom>
        </p:spPr>
        <p:txBody>
          <a:bodyPr/>
          <a:lstStyle/>
          <a:p>
            <a:fld id="{95FB27F1-C2FE-E646-9E41-8F3092BBAFAE}" type="slidenum">
              <a:rPr lang="en-US" smtClean="0"/>
              <a:pPr/>
              <a:t>‹#›</a:t>
            </a:fld>
            <a:endParaRPr lang="en-US" dirty="0"/>
          </a:p>
        </p:txBody>
      </p:sp>
      <p:sp>
        <p:nvSpPr>
          <p:cNvPr id="7" name="Content Placeholder 2"/>
          <p:cNvSpPr>
            <a:spLocks noGrp="1"/>
          </p:cNvSpPr>
          <p:nvPr>
            <p:ph idx="1"/>
          </p:nvPr>
        </p:nvSpPr>
        <p:spPr>
          <a:xfrm>
            <a:off x="457200" y="1143002"/>
            <a:ext cx="8229600" cy="4924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4081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Image Above Tex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505200" y="6356352"/>
            <a:ext cx="2133600" cy="365125"/>
          </a:xfrm>
          <a:prstGeom prst="rect">
            <a:avLst/>
          </a:prstGeom>
        </p:spPr>
        <p:txBody>
          <a:bodyPr/>
          <a:lstStyle/>
          <a:p>
            <a:fld id="{95FB27F1-C2FE-E646-9E41-8F3092BBAFAE}" type="slidenum">
              <a:rPr lang="en-US" smtClean="0"/>
              <a:pPr/>
              <a:t>‹#›</a:t>
            </a:fld>
            <a:endParaRPr lang="en-US" dirty="0"/>
          </a:p>
        </p:txBody>
      </p:sp>
      <p:sp>
        <p:nvSpPr>
          <p:cNvPr id="5" name="Title 1"/>
          <p:cNvSpPr>
            <a:spLocks noGrp="1"/>
          </p:cNvSpPr>
          <p:nvPr>
            <p:ph type="title"/>
          </p:nvPr>
        </p:nvSpPr>
        <p:spPr>
          <a:xfrm>
            <a:off x="457200" y="304800"/>
            <a:ext cx="5181600" cy="609600"/>
          </a:xfrm>
        </p:spPr>
        <p:txBody>
          <a:bodyPr/>
          <a:lstStyle>
            <a:lvl1pPr>
              <a:defRPr b="1"/>
            </a:lvl1pPr>
          </a:lstStyle>
          <a:p>
            <a:r>
              <a:rPr lang="en-US" dirty="0" smtClean="0"/>
              <a:t>Click to edit Master title style</a:t>
            </a:r>
            <a:endParaRPr lang="en-US" dirty="0"/>
          </a:p>
        </p:txBody>
      </p:sp>
      <p:sp>
        <p:nvSpPr>
          <p:cNvPr id="8" name="Text Placeholder 2"/>
          <p:cNvSpPr>
            <a:spLocks noGrp="1"/>
          </p:cNvSpPr>
          <p:nvPr>
            <p:ph type="body" idx="1" hasCustomPrompt="1"/>
          </p:nvPr>
        </p:nvSpPr>
        <p:spPr>
          <a:xfrm>
            <a:off x="457200" y="5410200"/>
            <a:ext cx="8229600" cy="762000"/>
          </a:xfrm>
        </p:spPr>
        <p:txBody>
          <a:bodyPr anchor="t">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Text, i.e. description of image / chart / table</a:t>
            </a:r>
          </a:p>
        </p:txBody>
      </p:sp>
      <p:sp>
        <p:nvSpPr>
          <p:cNvPr id="9" name="Content Placeholder 3"/>
          <p:cNvSpPr>
            <a:spLocks noGrp="1"/>
          </p:cNvSpPr>
          <p:nvPr>
            <p:ph sz="half" idx="2" hasCustomPrompt="1"/>
          </p:nvPr>
        </p:nvSpPr>
        <p:spPr>
          <a:xfrm>
            <a:off x="457200" y="1143003"/>
            <a:ext cx="8229600" cy="4068764"/>
          </a:xfrm>
        </p:spPr>
        <p:txBody>
          <a:bodyPr/>
          <a:lstStyle>
            <a:lvl1pPr>
              <a:buNone/>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Image / Chart / Table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14020251"/>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2 Column Bullet Lis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505200" y="6356352"/>
            <a:ext cx="2133600" cy="365125"/>
          </a:xfrm>
          <a:prstGeom prst="rect">
            <a:avLst/>
          </a:prstGeom>
        </p:spPr>
        <p:txBody>
          <a:bodyPr/>
          <a:lstStyle/>
          <a:p>
            <a:fld id="{95FB27F1-C2FE-E646-9E41-8F3092BBAFAE}" type="slidenum">
              <a:rPr lang="en-US" smtClean="0"/>
              <a:pPr/>
              <a:t>‹#›</a:t>
            </a:fld>
            <a:endParaRPr lang="en-US" dirty="0"/>
          </a:p>
        </p:txBody>
      </p:sp>
      <p:sp>
        <p:nvSpPr>
          <p:cNvPr id="5" name="Content Placeholder 2"/>
          <p:cNvSpPr>
            <a:spLocks noGrp="1"/>
          </p:cNvSpPr>
          <p:nvPr>
            <p:ph sz="half" idx="1"/>
          </p:nvPr>
        </p:nvSpPr>
        <p:spPr>
          <a:xfrm>
            <a:off x="457200" y="1143002"/>
            <a:ext cx="4038600" cy="49395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half" idx="2"/>
          </p:nvPr>
        </p:nvSpPr>
        <p:spPr>
          <a:xfrm>
            <a:off x="4648200" y="1143002"/>
            <a:ext cx="4038600" cy="49395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304800"/>
            <a:ext cx="5181600" cy="609600"/>
          </a:xfrm>
        </p:spPr>
        <p:txBody>
          <a:bodyPr/>
          <a:lstStyle>
            <a:lvl1pPr>
              <a:defRPr b="1"/>
            </a:lvl1pPr>
          </a:lstStyle>
          <a:p>
            <a:r>
              <a:rPr lang="en-US" smtClean="0"/>
              <a:t>Click to edit Master title style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0788046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theme" Target="../theme/theme2.xml"/><Relationship Id="rId7" Type="http://schemas.openxmlformats.org/officeDocument/2006/relationships/image" Target="../media/image2.gif"/><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3.xml"/><Relationship Id="rId7" Type="http://schemas.openxmlformats.org/officeDocument/2006/relationships/image" Target="../media/image2.gif"/><Relationship Id="rId8"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blipFill rotWithShape="1">
          <a:blip r:embed="rId3">
            <a:alphaModFix amt="0"/>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65114778"/>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4572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None/>
        <a:defRPr sz="1600" kern="1200">
          <a:solidFill>
            <a:schemeClr val="bg1"/>
          </a:solidFill>
          <a:latin typeface="+mn-lt"/>
          <a:ea typeface="+mn-ea"/>
          <a:cs typeface="+mn-cs"/>
        </a:defRPr>
      </a:lvl1pPr>
      <a:lvl2pPr marL="742950" indent="-285750" algn="l" defTabSz="457200" rtl="0" eaLnBrk="1" latinLnBrk="0" hangingPunct="1">
        <a:spcBef>
          <a:spcPct val="20000"/>
        </a:spcBef>
        <a:buFont typeface="Arial"/>
        <a:buNone/>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None/>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None/>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blipFill rotWithShape="1">
          <a:blip r:embed="rId7">
            <a:alphaModFix amt="0"/>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76279217"/>
      </p:ext>
    </p:extLst>
  </p:cSld>
  <p:clrMap bg1="lt1" tx1="dk1" bg2="lt2" tx2="dk2" accent1="accent1" accent2="accent2" accent3="accent3" accent4="accent4" accent5="accent5" accent6="accent6" hlink="hlink" folHlink="folHlink"/>
  <p:sldLayoutIdLst>
    <p:sldLayoutId id="2147483676" r:id="rId1"/>
    <p:sldLayoutId id="2147483680" r:id="rId2"/>
    <p:sldLayoutId id="2147483678" r:id="rId3"/>
    <p:sldLayoutId id="2147483679" r:id="rId4"/>
    <p:sldLayoutId id="2147483681" r:id="rId5"/>
  </p:sldLayoutIdLst>
  <p:timing>
    <p:tnLst>
      <p:par>
        <p:cTn id="1" dur="indefinite" restart="never" nodeType="tmRoot"/>
      </p:par>
    </p:tnLst>
  </p:timing>
  <p:hf hdr="0" dt="0"/>
  <p:txStyles>
    <p:titleStyle>
      <a:lvl1pPr algn="l" defTabSz="457200" rtl="0" eaLnBrk="1" latinLnBrk="0" hangingPunct="1">
        <a:spcBef>
          <a:spcPct val="0"/>
        </a:spcBef>
        <a:buNone/>
        <a:defRPr sz="2400" b="1" kern="1200">
          <a:solidFill>
            <a:srgbClr val="34A3B0"/>
          </a:solidFill>
          <a:latin typeface="+mj-lt"/>
          <a:ea typeface="+mj-ea"/>
          <a:cs typeface="+mj-cs"/>
        </a:defRPr>
      </a:lvl1pPr>
    </p:titleStyle>
    <p:bodyStyle>
      <a:lvl1pPr marL="342900" indent="-342900" algn="l" defTabSz="457200" rtl="0" eaLnBrk="1" latinLnBrk="0" hangingPunct="1">
        <a:spcBef>
          <a:spcPct val="20000"/>
        </a:spcBef>
        <a:spcAft>
          <a:spcPts val="0"/>
        </a:spcAft>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blipFill rotWithShape="1">
          <a:blip r:embed="rId7">
            <a:alphaModFix amt="0"/>
          </a:blip>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0" y="6247497"/>
            <a:ext cx="9144000" cy="621792"/>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3" y="304800"/>
            <a:ext cx="5181597" cy="609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43002"/>
            <a:ext cx="8229600" cy="487875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4"/>
          </p:nvPr>
        </p:nvSpPr>
        <p:spPr>
          <a:xfrm>
            <a:off x="3505200" y="6356352"/>
            <a:ext cx="2133600" cy="365125"/>
          </a:xfrm>
          <a:prstGeom prst="rect">
            <a:avLst/>
          </a:prstGeom>
        </p:spPr>
        <p:txBody>
          <a:bodyPr vert="horz" lIns="91440" tIns="45720" rIns="91440" bIns="45720" rtlCol="0" anchor="b"/>
          <a:lstStyle>
            <a:lvl1pPr algn="ctr">
              <a:defRPr sz="900">
                <a:solidFill>
                  <a:schemeClr val="bg1">
                    <a:lumMod val="75000"/>
                  </a:schemeClr>
                </a:solidFill>
              </a:defRPr>
            </a:lvl1pPr>
          </a:lstStyle>
          <a:p>
            <a:fld id="{95FB27F1-C2FE-E646-9E41-8F3092BBAFAE}" type="slidenum">
              <a:rPr lang="en-US" smtClean="0"/>
              <a:pPr/>
              <a:t>‹#›</a:t>
            </a:fld>
            <a:endParaRPr lang="en-US" dirty="0"/>
          </a:p>
        </p:txBody>
      </p:sp>
      <p:sp>
        <p:nvSpPr>
          <p:cNvPr id="8" name="TextBox 7"/>
          <p:cNvSpPr txBox="1"/>
          <p:nvPr userDrawn="1"/>
        </p:nvSpPr>
        <p:spPr>
          <a:xfrm>
            <a:off x="457200" y="6288615"/>
            <a:ext cx="2590800" cy="369332"/>
          </a:xfrm>
          <a:prstGeom prst="rect">
            <a:avLst/>
          </a:prstGeom>
          <a:noFill/>
        </p:spPr>
        <p:txBody>
          <a:bodyPr wrap="square" rtlCol="0">
            <a:spAutoFit/>
          </a:bodyPr>
          <a:lstStyle/>
          <a:p>
            <a:pPr algn="l"/>
            <a:r>
              <a:rPr lang="en-US" sz="900" dirty="0" smtClean="0">
                <a:solidFill>
                  <a:schemeClr val="bg1">
                    <a:lumMod val="75000"/>
                  </a:schemeClr>
                </a:solidFill>
              </a:rPr>
              <a:t>Revision #.#</a:t>
            </a:r>
          </a:p>
          <a:p>
            <a:pPr algn="l"/>
            <a:r>
              <a:rPr lang="en-US" sz="900" dirty="0" smtClean="0">
                <a:solidFill>
                  <a:schemeClr val="bg1">
                    <a:lumMod val="75000"/>
                  </a:schemeClr>
                </a:solidFill>
              </a:rPr>
              <a:t>Sponsored by Open Networking Foundation</a:t>
            </a:r>
          </a:p>
        </p:txBody>
      </p:sp>
      <p:pic>
        <p:nvPicPr>
          <p:cNvPr id="12" name="Picture 11" descr="OS-SDN-Logo-Web-Large.png"/>
          <p:cNvPicPr>
            <a:picLocks noChangeAspect="1"/>
          </p:cNvPicPr>
          <p:nvPr userDrawn="1"/>
        </p:nvPicPr>
        <p:blipFill>
          <a:blip r:embed="rId8"/>
          <a:stretch>
            <a:fillRect/>
          </a:stretch>
        </p:blipFill>
        <p:spPr>
          <a:xfrm>
            <a:off x="5428295" y="3"/>
            <a:ext cx="3715705" cy="1075264"/>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762792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iming>
    <p:tnLst>
      <p:par>
        <p:cTn id="1" dur="indefinite" restart="never" nodeType="tmRoot"/>
      </p:par>
    </p:tnLst>
  </p:timing>
  <p:hf hdr="0" dt="0"/>
  <p:txStyles>
    <p:titleStyle>
      <a:lvl1pPr algn="l" defTabSz="457200" rtl="0" eaLnBrk="1" latinLnBrk="0" hangingPunct="1">
        <a:spcBef>
          <a:spcPct val="0"/>
        </a:spcBef>
        <a:buNone/>
        <a:defRPr sz="2400" b="1" kern="1200">
          <a:solidFill>
            <a:srgbClr val="00BDD4"/>
          </a:solidFill>
          <a:latin typeface="+mj-lt"/>
          <a:ea typeface="+mj-ea"/>
          <a:cs typeface="+mj-cs"/>
        </a:defRPr>
      </a:lvl1pPr>
    </p:titleStyle>
    <p:bodyStyle>
      <a:lvl1pPr marL="342900" indent="-342900" algn="l" defTabSz="457200" rtl="0" eaLnBrk="1" latinLnBrk="0" hangingPunct="1">
        <a:spcBef>
          <a:spcPct val="20000"/>
        </a:spcBef>
        <a:spcAft>
          <a:spcPts val="0"/>
        </a:spcAft>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creativecommons.org/licenses/by/4.0/legalc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descr="iStock_000043978746_XXXLarge-72ppi.jpg"/>
          <p:cNvPicPr>
            <a:picLocks noChangeAspect="1"/>
          </p:cNvPicPr>
          <p:nvPr/>
        </p:nvPicPr>
        <p:blipFill>
          <a:blip r:embed="rId2"/>
          <a:stretch>
            <a:fillRect/>
          </a:stretch>
        </p:blipFill>
        <p:spPr>
          <a:xfrm>
            <a:off x="-237069" y="-42864"/>
            <a:ext cx="12327474" cy="6934204"/>
          </a:xfrm>
          <a:prstGeom prst="rect">
            <a:avLst/>
          </a:prstGeom>
        </p:spPr>
      </p:pic>
      <p:sp>
        <p:nvSpPr>
          <p:cNvPr id="4" name="Title 1"/>
          <p:cNvSpPr txBox="1">
            <a:spLocks/>
          </p:cNvSpPr>
          <p:nvPr/>
        </p:nvSpPr>
        <p:spPr>
          <a:xfrm>
            <a:off x="457200" y="3510844"/>
            <a:ext cx="8229600" cy="597608"/>
          </a:xfrm>
          <a:prstGeom prst="rect">
            <a:avLst/>
          </a:prstGeom>
        </p:spPr>
        <p:txBody>
          <a:bodyPr/>
          <a:lstStyle>
            <a:lvl1pPr algn="ctr">
              <a:defRPr b="0" i="0" baseline="0">
                <a:latin typeface="Arial"/>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bg1"/>
                </a:solidFill>
                <a:effectLst/>
                <a:uLnTx/>
                <a:uFillTx/>
                <a:latin typeface="Arial"/>
                <a:ea typeface="+mj-ea"/>
                <a:cs typeface="Arial"/>
              </a:rPr>
              <a:t>Title of Presentation</a:t>
            </a:r>
            <a:endParaRPr kumimoji="0" lang="en-US" sz="2800" b="0" i="0" u="none" strike="noStrike" kern="1200" cap="none" spc="0" normalizeH="0" baseline="0" noProof="0" dirty="0">
              <a:ln>
                <a:noFill/>
              </a:ln>
              <a:solidFill>
                <a:schemeClr val="bg1"/>
              </a:solidFill>
              <a:effectLst/>
              <a:uLnTx/>
              <a:uFillTx/>
              <a:latin typeface="Arial"/>
              <a:ea typeface="+mj-ea"/>
              <a:cs typeface="Arial"/>
            </a:endParaRPr>
          </a:p>
        </p:txBody>
      </p:sp>
      <p:sp>
        <p:nvSpPr>
          <p:cNvPr id="5" name="Subtitle 2"/>
          <p:cNvSpPr txBox="1">
            <a:spLocks/>
          </p:cNvSpPr>
          <p:nvPr/>
        </p:nvSpPr>
        <p:spPr>
          <a:xfrm>
            <a:off x="457200" y="4120443"/>
            <a:ext cx="8229600" cy="508000"/>
          </a:xfrm>
          <a:prstGeom prst="rect">
            <a:avLst/>
          </a:prstGeo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dirty="0" err="1" smtClean="0">
                <a:ln>
                  <a:noFill/>
                </a:ln>
                <a:solidFill>
                  <a:schemeClr val="bg1"/>
                </a:solidFill>
                <a:effectLst/>
                <a:uLnTx/>
                <a:uFillTx/>
                <a:latin typeface="+mn-lt"/>
                <a:ea typeface="+mn-ea"/>
                <a:cs typeface="+mn-cs"/>
              </a:rPr>
              <a:t>Firstname</a:t>
            </a:r>
            <a:r>
              <a:rPr kumimoji="0" lang="en-US" sz="1600" b="0" i="0" u="none" strike="noStrike" kern="1200" cap="none" spc="0" normalizeH="0" baseline="0" noProof="0" dirty="0" smtClean="0">
                <a:ln>
                  <a:noFill/>
                </a:ln>
                <a:solidFill>
                  <a:schemeClr val="bg1"/>
                </a:solidFill>
                <a:effectLst/>
                <a:uLnTx/>
                <a:uFillTx/>
                <a:latin typeface="+mn-lt"/>
                <a:ea typeface="+mn-ea"/>
                <a:cs typeface="+mn-cs"/>
              </a:rPr>
              <a:t> </a:t>
            </a:r>
            <a:r>
              <a:rPr kumimoji="0" lang="en-US" sz="1600" b="0" i="0" u="none" strike="noStrike" kern="1200" cap="none" spc="0" normalizeH="0" baseline="0" noProof="0" dirty="0" err="1" smtClean="0">
                <a:ln>
                  <a:noFill/>
                </a:ln>
                <a:solidFill>
                  <a:schemeClr val="bg1"/>
                </a:solidFill>
                <a:effectLst/>
                <a:uLnTx/>
                <a:uFillTx/>
                <a:latin typeface="+mn-lt"/>
                <a:ea typeface="+mn-ea"/>
                <a:cs typeface="+mn-cs"/>
              </a:rPr>
              <a:t>Lastname</a:t>
            </a:r>
            <a:r>
              <a:rPr kumimoji="0" lang="en-US" sz="1600" b="0" i="0" u="none" strike="noStrike" kern="1200" cap="none" spc="0" normalizeH="0" baseline="0" noProof="0" dirty="0" smtClean="0">
                <a:ln>
                  <a:noFill/>
                </a:ln>
                <a:solidFill>
                  <a:schemeClr val="bg1"/>
                </a:solidFill>
                <a:effectLst/>
                <a:uLnTx/>
                <a:uFillTx/>
                <a:latin typeface="+mn-lt"/>
                <a:ea typeface="+mn-ea"/>
                <a:cs typeface="+mn-cs"/>
              </a:rPr>
              <a:t> / Month DD, YYYY</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pic>
        <p:nvPicPr>
          <p:cNvPr id="6" name="Picture 5" descr="1-26-OS-SDN-for-PPT-more-lines.png"/>
          <p:cNvPicPr>
            <a:picLocks noChangeAspect="1"/>
          </p:cNvPicPr>
          <p:nvPr/>
        </p:nvPicPr>
        <p:blipFill>
          <a:blip r:embed="rId3"/>
          <a:stretch>
            <a:fillRect/>
          </a:stretch>
        </p:blipFill>
        <p:spPr>
          <a:xfrm>
            <a:off x="-76203" y="182027"/>
            <a:ext cx="9265920" cy="164084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Section Title</a:t>
            </a:r>
            <a:endParaRPr lang="en-US" dirty="0"/>
          </a:p>
        </p:txBody>
      </p:sp>
      <p:sp>
        <p:nvSpPr>
          <p:cNvPr id="5" name="Text Placeholder 4"/>
          <p:cNvSpPr>
            <a:spLocks noGrp="1"/>
          </p:cNvSpPr>
          <p:nvPr>
            <p:ph type="body" idx="1"/>
          </p:nvPr>
        </p:nvSpPr>
        <p:spPr>
          <a:xfrm>
            <a:off x="457200" y="5397500"/>
            <a:ext cx="8229600" cy="455613"/>
          </a:xfrm>
        </p:spPr>
        <p:txBody>
          <a:bodyPr/>
          <a:lstStyle/>
          <a:p>
            <a:r>
              <a:rPr lang="en-US" smtClean="0"/>
              <a:t>Section Subtitle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FB27F1-C2FE-E646-9E41-8F3092BBAFAE}" type="slidenum">
              <a:rPr lang="en-US" smtClean="0"/>
              <a:pPr/>
              <a:t>11</a:t>
            </a:fld>
            <a:endParaRPr lang="en-US" dirty="0"/>
          </a:p>
        </p:txBody>
      </p:sp>
      <p:sp>
        <p:nvSpPr>
          <p:cNvPr id="7" name="Content Placeholder 6"/>
          <p:cNvSpPr>
            <a:spLocks noGrp="1"/>
          </p:cNvSpPr>
          <p:nvPr>
            <p:ph sz="half" idx="1"/>
          </p:nvPr>
        </p:nvSpPr>
        <p:spPr/>
        <p:txBody>
          <a:bodyPr/>
          <a:lstStyle/>
          <a:p>
            <a:r>
              <a:rPr lang="en-US" dirty="0" smtClean="0"/>
              <a:t>Bullet 1</a:t>
            </a:r>
          </a:p>
          <a:p>
            <a:r>
              <a:rPr lang="en-US" dirty="0" smtClean="0"/>
              <a:t>Bullet 2</a:t>
            </a:r>
          </a:p>
          <a:p>
            <a:r>
              <a:rPr lang="en-US" dirty="0" smtClean="0"/>
              <a:t>Bullet 3</a:t>
            </a:r>
            <a:endParaRPr lang="en-US" dirty="0"/>
          </a:p>
        </p:txBody>
      </p:sp>
      <p:sp>
        <p:nvSpPr>
          <p:cNvPr id="8" name="Content Placeholder 7"/>
          <p:cNvSpPr>
            <a:spLocks noGrp="1"/>
          </p:cNvSpPr>
          <p:nvPr>
            <p:ph sz="half" idx="2"/>
          </p:nvPr>
        </p:nvSpPr>
        <p:spPr/>
        <p:txBody>
          <a:bodyPr/>
          <a:lstStyle/>
          <a:p>
            <a:r>
              <a:rPr lang="en-US" dirty="0" smtClean="0"/>
              <a:t>Bullet A</a:t>
            </a:r>
          </a:p>
          <a:p>
            <a:r>
              <a:rPr lang="en-US" dirty="0" smtClean="0"/>
              <a:t>Bullet B</a:t>
            </a:r>
          </a:p>
          <a:p>
            <a:r>
              <a:rPr lang="en-US" dirty="0" smtClean="0"/>
              <a:t>Bullet C</a:t>
            </a:r>
            <a:endParaRPr lang="en-US" dirty="0"/>
          </a:p>
        </p:txBody>
      </p:sp>
      <p:sp>
        <p:nvSpPr>
          <p:cNvPr id="6" name="Title 5"/>
          <p:cNvSpPr>
            <a:spLocks noGrp="1"/>
          </p:cNvSpPr>
          <p:nvPr>
            <p:ph type="title"/>
          </p:nvPr>
        </p:nvSpPr>
        <p:spPr/>
        <p:txBody>
          <a:bodyPr/>
          <a:lstStyle/>
          <a:p>
            <a:r>
              <a:rPr lang="en-US" dirty="0" smtClean="0"/>
              <a:t>Slide Title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491592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FB27F1-C2FE-E646-9E41-8F3092BBAFAE}" type="slidenum">
              <a:rPr lang="en-US" smtClean="0"/>
              <a:pPr/>
              <a:t>12</a:t>
            </a:fld>
            <a:endParaRPr lang="en-US" dirty="0"/>
          </a:p>
        </p:txBody>
      </p:sp>
      <p:sp>
        <p:nvSpPr>
          <p:cNvPr id="12" name="Content Placeholder 11"/>
          <p:cNvSpPr>
            <a:spLocks noGrp="1"/>
          </p:cNvSpPr>
          <p:nvPr>
            <p:ph sz="half" idx="1"/>
          </p:nvPr>
        </p:nvSpPr>
        <p:spPr/>
        <p:txBody>
          <a:bodyPr/>
          <a:lstStyle/>
          <a:p>
            <a:r>
              <a:rPr lang="en-US" dirty="0" smtClean="0"/>
              <a:t>Bullet 1</a:t>
            </a:r>
          </a:p>
          <a:p>
            <a:r>
              <a:rPr lang="en-US" dirty="0" smtClean="0"/>
              <a:t>Bullet 2</a:t>
            </a:r>
          </a:p>
          <a:p>
            <a:r>
              <a:rPr lang="en-US" dirty="0" smtClean="0"/>
              <a:t>Bullet 3</a:t>
            </a:r>
            <a:endParaRPr lang="en-US" dirty="0"/>
          </a:p>
        </p:txBody>
      </p:sp>
      <p:sp>
        <p:nvSpPr>
          <p:cNvPr id="13" name="Content Placeholder 12"/>
          <p:cNvSpPr>
            <a:spLocks noGrp="1"/>
          </p:cNvSpPr>
          <p:nvPr>
            <p:ph sz="half" idx="2"/>
          </p:nvPr>
        </p:nvSpPr>
        <p:spPr/>
        <p:txBody>
          <a:bodyPr/>
          <a:lstStyle/>
          <a:p>
            <a:endParaRPr lang="en-US" dirty="0"/>
          </a:p>
        </p:txBody>
      </p:sp>
      <p:sp>
        <p:nvSpPr>
          <p:cNvPr id="11" name="Title 10"/>
          <p:cNvSpPr>
            <a:spLocks noGrp="1"/>
          </p:cNvSpPr>
          <p:nvPr>
            <p:ph type="title"/>
          </p:nvPr>
        </p:nvSpPr>
        <p:spPr/>
        <p:txBody>
          <a:bodyPr/>
          <a:lstStyle/>
          <a:p>
            <a:r>
              <a:rPr lang="en-US" dirty="0" smtClean="0"/>
              <a:t>Slide Title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10674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Slide Title</a:t>
            </a:r>
            <a:endParaRPr lang="en-US" dirty="0"/>
          </a:p>
        </p:txBody>
      </p:sp>
      <p:sp>
        <p:nvSpPr>
          <p:cNvPr id="8" name="Content Placeholder 7"/>
          <p:cNvSpPr>
            <a:spLocks noGrp="1"/>
          </p:cNvSpPr>
          <p:nvPr>
            <p:ph sz="half" idx="2"/>
          </p:nvPr>
        </p:nvSpPr>
        <p:spPr/>
        <p:txBody>
          <a:bodyPr/>
          <a:lstStyle/>
          <a:p>
            <a:endParaRPr lang="en-US"/>
          </a:p>
        </p:txBody>
      </p:sp>
      <p:sp>
        <p:nvSpPr>
          <p:cNvPr id="7" name="Text Placeholder 6"/>
          <p:cNvSpPr>
            <a:spLocks noGrp="1"/>
          </p:cNvSpPr>
          <p:nvPr>
            <p:ph type="body" idx="1"/>
          </p:nvPr>
        </p:nvSpPr>
        <p:spPr/>
        <p:txBody>
          <a:bodyPr/>
          <a:lstStyle/>
          <a:p>
            <a:r>
              <a:rPr lang="en-US" dirty="0"/>
              <a:t>Text, i.e. description of image / chart / table</a:t>
            </a:r>
          </a:p>
          <a:p>
            <a:endParaRPr lang="en-US" dirty="0"/>
          </a:p>
        </p:txBody>
      </p:sp>
      <p:sp>
        <p:nvSpPr>
          <p:cNvPr id="2" name="Slide Number Placeholder 1"/>
          <p:cNvSpPr>
            <a:spLocks noGrp="1"/>
          </p:cNvSpPr>
          <p:nvPr>
            <p:ph type="sldNum" sz="quarter" idx="4"/>
          </p:nvPr>
        </p:nvSpPr>
        <p:spPr/>
        <p:txBody>
          <a:bodyPr/>
          <a:lstStyle/>
          <a:p>
            <a:fld id="{95FB27F1-C2FE-E646-9E41-8F3092BBAFAE}" type="slidenum">
              <a:rPr lang="en-US" smtClean="0"/>
              <a:pPr/>
              <a:t>13</a:t>
            </a:fld>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42893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OSSDN Template Guidelines – 16:9</a:t>
            </a:r>
            <a:endParaRPr lang="en-US" dirty="0"/>
          </a:p>
        </p:txBody>
      </p:sp>
      <p:sp>
        <p:nvSpPr>
          <p:cNvPr id="5" name="Content Placeholder 4"/>
          <p:cNvSpPr>
            <a:spLocks noGrp="1"/>
          </p:cNvSpPr>
          <p:nvPr>
            <p:ph idx="1"/>
          </p:nvPr>
        </p:nvSpPr>
        <p:spPr/>
        <p:txBody>
          <a:bodyPr/>
          <a:lstStyle/>
          <a:p>
            <a:pPr marL="0" indent="0">
              <a:buNone/>
            </a:pPr>
            <a:r>
              <a:rPr lang="en-US" sz="1600" dirty="0" smtClean="0"/>
              <a:t>Use </a:t>
            </a:r>
            <a:r>
              <a:rPr lang="en-US" sz="1600" dirty="0"/>
              <a:t>colors from Theme not “Standard Colors”</a:t>
            </a:r>
          </a:p>
          <a:p>
            <a:endParaRPr lang="en-US" dirty="0" smtClean="0"/>
          </a:p>
          <a:p>
            <a:endParaRPr lang="en-US" dirty="0" smtClean="0"/>
          </a:p>
          <a:p>
            <a:r>
              <a:rPr lang="en-US" sz="1600" dirty="0" smtClean="0"/>
              <a:t>Use </a:t>
            </a:r>
            <a:r>
              <a:rPr lang="en-US" sz="1600" dirty="0"/>
              <a:t>only Arial font </a:t>
            </a:r>
            <a:r>
              <a:rPr lang="en-US" sz="1600" dirty="0" smtClean="0"/>
              <a:t>throughout the presentation</a:t>
            </a:r>
            <a:endParaRPr lang="en-US" sz="1600" dirty="0"/>
          </a:p>
          <a:p>
            <a:endParaRPr lang="en-US" sz="1600" dirty="0"/>
          </a:p>
          <a:p>
            <a:r>
              <a:rPr lang="en-US" sz="1600" dirty="0"/>
              <a:t>Update revision number in Footer</a:t>
            </a:r>
          </a:p>
          <a:p>
            <a:endParaRPr lang="en-US" sz="1600" dirty="0"/>
          </a:p>
          <a:p>
            <a:r>
              <a:rPr lang="en-US" sz="1600" dirty="0"/>
              <a:t>If creating an general-purpose presentation, update change history slide</a:t>
            </a:r>
          </a:p>
          <a:p>
            <a:endParaRPr lang="en-US" dirty="0"/>
          </a:p>
        </p:txBody>
      </p:sp>
      <p:pic>
        <p:nvPicPr>
          <p:cNvPr id="8" name="Picture 7" descr="Screen Shot 2014-03-07 at 1.23.05 PM.pn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 r="2361"/>
          <a:stretch/>
        </p:blipFill>
        <p:spPr>
          <a:xfrm>
            <a:off x="6576438" y="1110060"/>
            <a:ext cx="990473" cy="2658797"/>
          </a:xfrm>
          <a:prstGeom prst="rect">
            <a:avLst/>
          </a:prstGeom>
        </p:spPr>
      </p:pic>
      <p:sp>
        <p:nvSpPr>
          <p:cNvPr id="9" name="Rectangle 8"/>
          <p:cNvSpPr/>
          <p:nvPr/>
        </p:nvSpPr>
        <p:spPr>
          <a:xfrm>
            <a:off x="6545711" y="1295402"/>
            <a:ext cx="1051920" cy="377399"/>
          </a:xfrm>
          <a:prstGeom prst="rect">
            <a:avLst/>
          </a:prstGeom>
          <a:noFill/>
          <a:ln w="2857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a:off x="5102563" y="1550375"/>
            <a:ext cx="1320036" cy="0"/>
          </a:xfrm>
          <a:prstGeom prst="straightConnector1">
            <a:avLst/>
          </a:prstGeom>
          <a:ln>
            <a:solidFill>
              <a:srgbClr val="DEC13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35187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Slide Number Placeholder 2"/>
          <p:cNvSpPr>
            <a:spLocks noGrp="1"/>
          </p:cNvSpPr>
          <p:nvPr>
            <p:ph type="sldNum" sz="quarter" idx="10"/>
          </p:nvPr>
        </p:nvSpPr>
        <p:spPr/>
        <p:txBody>
          <a:bodyPr/>
          <a:lstStyle/>
          <a:p>
            <a:fld id="{95FB27F1-C2FE-E646-9E41-8F3092BBAFAE}" type="slidenum">
              <a:rPr lang="en-US" smtClean="0"/>
              <a:pPr/>
              <a:t>3</a:t>
            </a:fld>
            <a:endParaRPr lang="en-US" dirty="0"/>
          </a:p>
        </p:txBody>
      </p:sp>
      <p:sp>
        <p:nvSpPr>
          <p:cNvPr id="4" name="Content Placeholder 3"/>
          <p:cNvSpPr>
            <a:spLocks noGrp="1"/>
          </p:cNvSpPr>
          <p:nvPr>
            <p:ph idx="1"/>
          </p:nvPr>
        </p:nvSpPr>
        <p:spPr/>
        <p:txBody>
          <a:bodyPr>
            <a:normAutofit/>
          </a:bodyPr>
          <a:lstStyle/>
          <a:p>
            <a:pPr>
              <a:buNone/>
            </a:pPr>
            <a:r>
              <a:rPr lang="en-US" sz="1200" dirty="0" smtClean="0"/>
              <a:t>Creative Commons Attribution 4.0 International Public License</a:t>
            </a:r>
            <a:r>
              <a:rPr lang="en-US" sz="1600" dirty="0" smtClean="0"/>
              <a:t/>
            </a:r>
            <a:br>
              <a:rPr lang="en-US" sz="1600" dirty="0" smtClean="0"/>
            </a:br>
            <a:r>
              <a:rPr lang="en-US" sz="1000" dirty="0" smtClean="0"/>
              <a:t/>
            </a:r>
            <a:br>
              <a:rPr lang="en-US" sz="1000" dirty="0" smtClean="0"/>
            </a:br>
            <a:r>
              <a:rPr lang="en-US" sz="1050" kern="0" dirty="0" smtClean="0"/>
              <a:t>By exercising the Licensed Rights (defined below), You accept and agree to be bound by the terms and conditions of this Creative Commons Attribution 4.0 International Public License ("Public License"). To the extent this Public License may be interpreted as a contract, you are granted the Licensed Rights in consideration of your acceptance of these terms and conditions, and the Licensor grants You such rights in consideration of benefits the Licensor receives from making the Licensed Material available under these terms and conditions. For full details, explanations, and examples of the use of this License, please visit: </a:t>
            </a:r>
            <a:br>
              <a:rPr lang="en-US" sz="1050" kern="0" dirty="0" smtClean="0"/>
            </a:br>
            <a:r>
              <a:rPr lang="en-US" sz="1050" kern="0" dirty="0" smtClean="0">
                <a:hlinkClick r:id="rId2"/>
              </a:rPr>
              <a:t>http://creativecommons.org/licenses/by/4.0/legalcode</a:t>
            </a:r>
            <a:r>
              <a:rPr lang="en-US" sz="1050" kern="0" dirty="0" smtClean="0"/>
              <a:t>. Nothing in this Public License constitutes or may be interpreted as a limitation upon, or waiver of, any privileges and immunities that apply to the Licensor or You, including from the legal processes of any jurisdiction or authority.</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932298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 Title</a:t>
            </a:r>
            <a:endParaRPr lang="en-US" dirty="0"/>
          </a:p>
        </p:txBody>
      </p:sp>
      <p:sp>
        <p:nvSpPr>
          <p:cNvPr id="3" name="Slide Number Placeholder 2"/>
          <p:cNvSpPr>
            <a:spLocks noGrp="1"/>
          </p:cNvSpPr>
          <p:nvPr>
            <p:ph type="sldNum" sz="quarter" idx="10"/>
          </p:nvPr>
        </p:nvSpPr>
        <p:spPr/>
        <p:txBody>
          <a:bodyPr/>
          <a:lstStyle/>
          <a:p>
            <a:fld id="{95FB27F1-C2FE-E646-9E41-8F3092BBAFAE}" type="slidenum">
              <a:rPr lang="en-US" smtClean="0"/>
              <a:pPr/>
              <a:t>4</a:t>
            </a:fld>
            <a:endParaRPr lang="en-US" dirty="0"/>
          </a:p>
        </p:txBody>
      </p:sp>
      <p:sp>
        <p:nvSpPr>
          <p:cNvPr id="4" name="Content Placeholder 3"/>
          <p:cNvSpPr>
            <a:spLocks noGrp="1"/>
          </p:cNvSpPr>
          <p:nvPr>
            <p:ph idx="1"/>
          </p:nvPr>
        </p:nvSpPr>
        <p:spPr/>
        <p:txBody>
          <a:bodyPr>
            <a:normAutofit/>
          </a:bodyPr>
          <a:lstStyle/>
          <a:p>
            <a:r>
              <a:rPr lang="en-US" sz="1600" dirty="0" smtClean="0"/>
              <a:t>Bullet 1</a:t>
            </a:r>
          </a:p>
          <a:p>
            <a:pPr lvl="1"/>
            <a:r>
              <a:rPr lang="en-US" sz="1600" dirty="0" smtClean="0"/>
              <a:t>Second Level</a:t>
            </a:r>
          </a:p>
          <a:p>
            <a:pPr lvl="2"/>
            <a:r>
              <a:rPr lang="en-US" sz="1600" dirty="0" smtClean="0"/>
              <a:t>Third Level</a:t>
            </a:r>
          </a:p>
          <a:p>
            <a:pPr lvl="3"/>
            <a:r>
              <a:rPr lang="en-US" sz="1600" dirty="0" smtClean="0"/>
              <a:t>Fourth Level</a:t>
            </a:r>
          </a:p>
          <a:p>
            <a:pPr lvl="4"/>
            <a:r>
              <a:rPr lang="en-US" sz="1600" dirty="0" smtClean="0"/>
              <a:t>Fifth Level</a:t>
            </a:r>
          </a:p>
          <a:p>
            <a:r>
              <a:rPr lang="en-US" sz="1600" dirty="0" smtClean="0"/>
              <a:t>Bullet 2</a:t>
            </a:r>
          </a:p>
          <a:p>
            <a:r>
              <a:rPr lang="en-US" sz="1600" dirty="0" smtClean="0"/>
              <a:t>Bullet 3</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9322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FB27F1-C2FE-E646-9E41-8F3092BBAFAE}" type="slidenum">
              <a:rPr lang="en-US" smtClean="0"/>
              <a:pPr/>
              <a:t>5</a:t>
            </a:fld>
            <a:endParaRPr lang="en-US" dirty="0"/>
          </a:p>
        </p:txBody>
      </p:sp>
      <p:sp>
        <p:nvSpPr>
          <p:cNvPr id="6" name="Title 5"/>
          <p:cNvSpPr>
            <a:spLocks noGrp="1"/>
          </p:cNvSpPr>
          <p:nvPr>
            <p:ph type="title"/>
          </p:nvPr>
        </p:nvSpPr>
        <p:spPr/>
        <p:txBody>
          <a:bodyPr/>
          <a:lstStyle/>
          <a:p>
            <a:r>
              <a:rPr lang="en-US" dirty="0" smtClean="0"/>
              <a:t>Slide Title</a:t>
            </a:r>
            <a:endParaRPr lang="en-US" dirty="0"/>
          </a:p>
        </p:txBody>
      </p:sp>
      <p:sp>
        <p:nvSpPr>
          <p:cNvPr id="7" name="Text Placeholder 6"/>
          <p:cNvSpPr>
            <a:spLocks noGrp="1"/>
          </p:cNvSpPr>
          <p:nvPr>
            <p:ph type="body" idx="1"/>
          </p:nvPr>
        </p:nvSpPr>
        <p:spPr/>
        <p:txBody>
          <a:bodyPr/>
          <a:lstStyle/>
          <a:p>
            <a:r>
              <a:rPr lang="en-US" dirty="0"/>
              <a:t>Text, i.e. description of image / chart / table</a:t>
            </a:r>
          </a:p>
          <a:p>
            <a:endParaRPr lang="en-US" dirty="0"/>
          </a:p>
        </p:txBody>
      </p:sp>
      <p:sp>
        <p:nvSpPr>
          <p:cNvPr id="8" name="Content Placeholder 7"/>
          <p:cNvSpPr>
            <a:spLocks noGrp="1"/>
          </p:cNvSpPr>
          <p:nvPr>
            <p:ph sz="half" idx="2"/>
          </p:nvPr>
        </p:nvSpPr>
        <p:spPr/>
        <p:txBody>
          <a:bodyPr/>
          <a:lstStyle/>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032651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Section Title</a:t>
            </a:r>
            <a:endParaRPr lang="en-US" dirty="0"/>
          </a:p>
        </p:txBody>
      </p:sp>
      <p:sp>
        <p:nvSpPr>
          <p:cNvPr id="5" name="Text Placeholder 4"/>
          <p:cNvSpPr>
            <a:spLocks noGrp="1"/>
          </p:cNvSpPr>
          <p:nvPr>
            <p:ph type="body" idx="1"/>
          </p:nvPr>
        </p:nvSpPr>
        <p:spPr>
          <a:xfrm>
            <a:off x="457200" y="5397500"/>
            <a:ext cx="8229600" cy="455613"/>
          </a:xfrm>
        </p:spPr>
        <p:txBody>
          <a:bodyPr/>
          <a:lstStyle/>
          <a:p>
            <a:r>
              <a:rPr lang="en-US" smtClean="0"/>
              <a:t>Section Subtitle</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Section Title</a:t>
            </a:r>
            <a:endParaRPr lang="en-US" dirty="0"/>
          </a:p>
        </p:txBody>
      </p:sp>
      <p:sp>
        <p:nvSpPr>
          <p:cNvPr id="5" name="Text Placeholder 4"/>
          <p:cNvSpPr>
            <a:spLocks noGrp="1"/>
          </p:cNvSpPr>
          <p:nvPr>
            <p:ph type="body" idx="1"/>
          </p:nvPr>
        </p:nvSpPr>
        <p:spPr>
          <a:xfrm>
            <a:off x="457200" y="5397500"/>
            <a:ext cx="8229600" cy="455613"/>
          </a:xfrm>
        </p:spPr>
        <p:txBody>
          <a:bodyPr/>
          <a:lstStyle/>
          <a:p>
            <a:r>
              <a:rPr lang="en-US" smtClean="0"/>
              <a:t>Section Subtitle</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Section Title</a:t>
            </a:r>
            <a:endParaRPr lang="en-US" dirty="0"/>
          </a:p>
        </p:txBody>
      </p:sp>
      <p:sp>
        <p:nvSpPr>
          <p:cNvPr id="5" name="Text Placeholder 4"/>
          <p:cNvSpPr>
            <a:spLocks noGrp="1"/>
          </p:cNvSpPr>
          <p:nvPr>
            <p:ph type="body" idx="1"/>
          </p:nvPr>
        </p:nvSpPr>
        <p:spPr>
          <a:xfrm>
            <a:off x="457200" y="5397500"/>
            <a:ext cx="8229600" cy="455613"/>
          </a:xfrm>
        </p:spPr>
        <p:txBody>
          <a:bodyPr/>
          <a:lstStyle/>
          <a:p>
            <a:r>
              <a:rPr lang="en-US" smtClean="0"/>
              <a:t>Section Subtitle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Section Title</a:t>
            </a:r>
            <a:endParaRPr lang="en-US" dirty="0"/>
          </a:p>
        </p:txBody>
      </p:sp>
      <p:sp>
        <p:nvSpPr>
          <p:cNvPr id="5" name="Text Placeholder 4"/>
          <p:cNvSpPr>
            <a:spLocks noGrp="1"/>
          </p:cNvSpPr>
          <p:nvPr>
            <p:ph type="body" idx="1"/>
          </p:nvPr>
        </p:nvSpPr>
        <p:spPr>
          <a:xfrm>
            <a:off x="457200" y="5397500"/>
            <a:ext cx="8229600" cy="455613"/>
          </a:xfrm>
        </p:spPr>
        <p:txBody>
          <a:bodyPr/>
          <a:lstStyle/>
          <a:p>
            <a:r>
              <a:rPr lang="en-US" dirty="0" smtClean="0"/>
              <a:t>Section Subtitle</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NF Title">
  <a:themeElements>
    <a:clrScheme name="ONF Theme">
      <a:dk1>
        <a:srgbClr val="141313"/>
      </a:dk1>
      <a:lt1>
        <a:srgbClr val="FFFFFF"/>
      </a:lt1>
      <a:dk2>
        <a:srgbClr val="0A3161"/>
      </a:dk2>
      <a:lt2>
        <a:srgbClr val="EEECE1"/>
      </a:lt2>
      <a:accent1>
        <a:srgbClr val="00B8D6"/>
      </a:accent1>
      <a:accent2>
        <a:srgbClr val="D6DC21"/>
      </a:accent2>
      <a:accent3>
        <a:srgbClr val="0A3161"/>
      </a:accent3>
      <a:accent4>
        <a:srgbClr val="E2A429"/>
      </a:accent4>
      <a:accent5>
        <a:srgbClr val="5AAB35"/>
      </a:accent5>
      <a:accent6>
        <a:srgbClr val="A42723"/>
      </a:accent6>
      <a:hlink>
        <a:srgbClr val="00B8D6"/>
      </a:hlink>
      <a:folHlink>
        <a:srgbClr val="5959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NF Section Title">
  <a:themeElements>
    <a:clrScheme name="Custom 2">
      <a:dk1>
        <a:srgbClr val="000000"/>
      </a:dk1>
      <a:lt1>
        <a:srgbClr val="FFFFFF"/>
      </a:lt1>
      <a:dk2>
        <a:srgbClr val="0A3161"/>
      </a:dk2>
      <a:lt2>
        <a:srgbClr val="EEECE1"/>
      </a:lt2>
      <a:accent1>
        <a:srgbClr val="39949F"/>
      </a:accent1>
      <a:accent2>
        <a:srgbClr val="D8E71F"/>
      </a:accent2>
      <a:accent3>
        <a:srgbClr val="153276"/>
      </a:accent3>
      <a:accent4>
        <a:srgbClr val="31AACB"/>
      </a:accent4>
      <a:accent5>
        <a:srgbClr val="17BB7E"/>
      </a:accent5>
      <a:accent6>
        <a:srgbClr val="DEC132"/>
      </a:accent6>
      <a:hlink>
        <a:srgbClr val="31AACB"/>
      </a:hlink>
      <a:folHlink>
        <a:srgbClr val="5959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NF">
  <a:themeElements>
    <a:clrScheme name="Custom 2">
      <a:dk1>
        <a:srgbClr val="000000"/>
      </a:dk1>
      <a:lt1>
        <a:srgbClr val="FFFFFF"/>
      </a:lt1>
      <a:dk2>
        <a:srgbClr val="0A3161"/>
      </a:dk2>
      <a:lt2>
        <a:srgbClr val="EEECE1"/>
      </a:lt2>
      <a:accent1>
        <a:srgbClr val="39949F"/>
      </a:accent1>
      <a:accent2>
        <a:srgbClr val="D8E71F"/>
      </a:accent2>
      <a:accent3>
        <a:srgbClr val="153276"/>
      </a:accent3>
      <a:accent4>
        <a:srgbClr val="31AACB"/>
      </a:accent4>
      <a:accent5>
        <a:srgbClr val="17BB7E"/>
      </a:accent5>
      <a:accent6>
        <a:srgbClr val="DEC132"/>
      </a:accent6>
      <a:hlink>
        <a:srgbClr val="31AACB"/>
      </a:hlink>
      <a:folHlink>
        <a:srgbClr val="5959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591</TotalTime>
  <Words>320</Words>
  <Application>Microsoft Macintosh PowerPoint</Application>
  <PresentationFormat>On-screen Show (4:3)</PresentationFormat>
  <Paragraphs>52</Paragraphs>
  <Slides>13</Slides>
  <Notes>0</Notes>
  <HiddenSlides>0</HiddenSlides>
  <MMClips>0</MMClips>
  <ScaleCrop>false</ScaleCrop>
  <HeadingPairs>
    <vt:vector size="4" baseType="variant">
      <vt:variant>
        <vt:lpstr>Design Template</vt:lpstr>
      </vt:variant>
      <vt:variant>
        <vt:i4>3</vt:i4>
      </vt:variant>
      <vt:variant>
        <vt:lpstr>Slide Titles</vt:lpstr>
      </vt:variant>
      <vt:variant>
        <vt:i4>13</vt:i4>
      </vt:variant>
    </vt:vector>
  </HeadingPairs>
  <TitlesOfParts>
    <vt:vector size="16" baseType="lpstr">
      <vt:lpstr>ONF Title</vt:lpstr>
      <vt:lpstr>ONF Section Title</vt:lpstr>
      <vt:lpstr>ONF</vt:lpstr>
      <vt:lpstr>Slide 1</vt:lpstr>
      <vt:lpstr>OSSDN Template Guidelines – 16:9</vt:lpstr>
      <vt:lpstr>Disclaimer</vt:lpstr>
      <vt:lpstr>Slide Title</vt:lpstr>
      <vt:lpstr>Slide Title</vt:lpstr>
      <vt:lpstr>Section Title</vt:lpstr>
      <vt:lpstr>Section Title</vt:lpstr>
      <vt:lpstr>Section Title</vt:lpstr>
      <vt:lpstr>Section Title</vt:lpstr>
      <vt:lpstr>Section Title</vt:lpstr>
      <vt:lpstr>Slide Title</vt:lpstr>
      <vt:lpstr>Slide Title</vt:lpstr>
      <vt:lpstr>Slide Title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John Godbee</cp:lastModifiedBy>
  <cp:revision>59</cp:revision>
  <dcterms:created xsi:type="dcterms:W3CDTF">2016-03-14T23:38:51Z</dcterms:created>
  <dcterms:modified xsi:type="dcterms:W3CDTF">2016-03-14T23:42:50Z</dcterms:modified>
</cp:coreProperties>
</file>